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AC734-5CE0-4939-9128-E49CBCC884D8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AFB5D-A8AA-4253-A735-ADDAB68D8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3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AC734-5CE0-4939-9128-E49CBCC884D8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AFB5D-A8AA-4253-A735-ADDAB68D8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02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AC734-5CE0-4939-9128-E49CBCC884D8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AFB5D-A8AA-4253-A735-ADDAB68D8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3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AC734-5CE0-4939-9128-E49CBCC884D8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AFB5D-A8AA-4253-A735-ADDAB68D8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03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AC734-5CE0-4939-9128-E49CBCC884D8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AFB5D-A8AA-4253-A735-ADDAB68D8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8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AC734-5CE0-4939-9128-E49CBCC884D8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AFB5D-A8AA-4253-A735-ADDAB68D8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7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AC734-5CE0-4939-9128-E49CBCC884D8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AFB5D-A8AA-4253-A735-ADDAB68D8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AC734-5CE0-4939-9128-E49CBCC884D8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AFB5D-A8AA-4253-A735-ADDAB68D8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1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AC734-5CE0-4939-9128-E49CBCC884D8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AFB5D-A8AA-4253-A735-ADDAB68D8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AC734-5CE0-4939-9128-E49CBCC884D8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AFB5D-A8AA-4253-A735-ADDAB68D8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1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AC734-5CE0-4939-9128-E49CBCC884D8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AFB5D-A8AA-4253-A735-ADDAB68D8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8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AC734-5CE0-4939-9128-E49CBCC884D8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AFB5D-A8AA-4253-A735-ADDAB68D8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953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C4228B-9DFC-4F01-A8F6-DC958F7C78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47" y="1441452"/>
            <a:ext cx="11399522" cy="26717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DF0E609-8298-4B4C-BA95-67E12B4AD692}"/>
              </a:ext>
            </a:extLst>
          </p:cNvPr>
          <p:cNvSpPr txBox="1"/>
          <p:nvPr/>
        </p:nvSpPr>
        <p:spPr>
          <a:xfrm>
            <a:off x="0" y="4784651"/>
            <a:ext cx="11344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>
                <a:latin typeface="Californian FB" panose="0207040306080B030204" pitchFamily="18" charset="0"/>
              </a:rPr>
              <a:t>“It important to understand that everything is connected”</a:t>
            </a:r>
          </a:p>
        </p:txBody>
      </p:sp>
    </p:spTree>
    <p:extLst>
      <p:ext uri="{BB962C8B-B14F-4D97-AF65-F5344CB8AC3E}">
        <p14:creationId xmlns:p14="http://schemas.microsoft.com/office/powerpoint/2010/main" val="1554117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60F88E-229B-43F8-AA55-2D68D528DF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81" y="3165676"/>
            <a:ext cx="5312780" cy="35418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A29279E-3BB4-4499-BA95-BB2836E1F4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617" y="370389"/>
            <a:ext cx="4122518" cy="61837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0DC6F84-A4C9-45A0-BD9B-880A209552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81" y="127320"/>
            <a:ext cx="5312780" cy="35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062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83EDAB-5653-4E4C-A2AE-3D5C799987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885" y="715318"/>
            <a:ext cx="4101778" cy="546903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BE5F180-04A4-497B-9389-DCD5BB27D9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95" y="1678286"/>
            <a:ext cx="7066987" cy="39751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363937-6492-409B-BF34-9795876506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773" y="449099"/>
            <a:ext cx="3381112" cy="600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233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1B4110F-55E1-4A72-9725-BFB8706D54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860" y="3267188"/>
            <a:ext cx="8492280" cy="343654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28818F-4EA9-408A-A42E-5DEF98A443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860" y="150471"/>
            <a:ext cx="8492281" cy="361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484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BEDF08-3C7E-4B04-8172-66C3E911DB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79" y="3808071"/>
            <a:ext cx="11646443" cy="272963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899E9FA-9BE7-422C-8F9A-1C1D4269F3AB}"/>
              </a:ext>
            </a:extLst>
          </p:cNvPr>
          <p:cNvSpPr txBox="1"/>
          <p:nvPr/>
        </p:nvSpPr>
        <p:spPr>
          <a:xfrm>
            <a:off x="933893" y="1360967"/>
            <a:ext cx="10324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Baskerville Old Face" panose="02020602080505020303" pitchFamily="18" charset="0"/>
              </a:rPr>
              <a:t>www.yourtownalabama.com</a:t>
            </a:r>
          </a:p>
        </p:txBody>
      </p:sp>
    </p:spTree>
    <p:extLst>
      <p:ext uri="{BB962C8B-B14F-4D97-AF65-F5344CB8AC3E}">
        <p14:creationId xmlns:p14="http://schemas.microsoft.com/office/powerpoint/2010/main" val="4270517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1029</TotalTime>
  <Words>15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Baskerville Old Face</vt:lpstr>
      <vt:lpstr>Calibri</vt:lpstr>
      <vt:lpstr>Calibri Light</vt:lpstr>
      <vt:lpstr>Californian FB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Kinder, Christopher</dc:creator>
  <cp:lastModifiedBy>Kinder, Christopher</cp:lastModifiedBy>
  <cp:revision>5</cp:revision>
  <dcterms:created xsi:type="dcterms:W3CDTF">2017-10-10T21:14:25Z</dcterms:created>
  <dcterms:modified xsi:type="dcterms:W3CDTF">2017-10-11T14:23:46Z</dcterms:modified>
</cp:coreProperties>
</file>